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5" r:id="rId2"/>
    <p:sldId id="269" r:id="rId3"/>
    <p:sldId id="279" r:id="rId4"/>
    <p:sldId id="270" r:id="rId5"/>
  </p:sldIdLst>
  <p:sldSz cx="7559675" cy="10691813"/>
  <p:notesSz cx="7105650" cy="102393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Mitr" panose="00000500000000000000" pitchFamily="2" charset="-34"/>
      <p:regular r:id="rId12"/>
      <p:bold r:id="rId13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9BF"/>
    <a:srgbClr val="F1612A"/>
    <a:srgbClr val="056E3B"/>
    <a:srgbClr val="300D31"/>
    <a:srgbClr val="ED217C"/>
    <a:srgbClr val="F1592A"/>
    <a:srgbClr val="5EA6DB"/>
    <a:srgbClr val="293189"/>
    <a:srgbClr val="9ACB4D"/>
    <a:srgbClr val="DE4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รูปภาพประกอบด้วย ชายห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7008602-75AF-4B3B-A262-BEFD4F667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3B208BA-925D-4482-A146-80B3FCD0A772}"/>
              </a:ext>
            </a:extLst>
          </p:cNvPr>
          <p:cNvSpPr/>
          <p:nvPr/>
        </p:nvSpPr>
        <p:spPr>
          <a:xfrm>
            <a:off x="0" y="3428211"/>
            <a:ext cx="7559675" cy="8617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7" name="รูปภาพ 16" descr="รูปภาพประกอบด้วย กีตาร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3009A5B-22A7-49AB-95D1-3833B5C55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E81F883-6E6D-4755-868A-648E5C69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0" y="5579363"/>
            <a:ext cx="3315455" cy="331545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5B5F04F-A73F-4088-AE8B-F9977BB1C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95" y="3659231"/>
            <a:ext cx="2680311" cy="2680311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41ED66E-E973-4F56-95B7-BD477735B118}"/>
              </a:ext>
            </a:extLst>
          </p:cNvPr>
          <p:cNvSpPr txBox="1"/>
          <p:nvPr/>
        </p:nvSpPr>
        <p:spPr>
          <a:xfrm>
            <a:off x="672088" y="3659231"/>
            <a:ext cx="2483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dirty="0">
                <a:latin typeface="Mitr" panose="00000500000000000000" pitchFamily="2" charset="-34"/>
                <a:cs typeface="Mitr" panose="00000500000000000000" pitchFamily="2" charset="-34"/>
              </a:rPr>
              <a:t>ประจำปี 2564</a:t>
            </a:r>
            <a:endParaRPr lang="en-US" sz="30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4E287C2C-32ED-4E69-9562-378099732858}"/>
              </a:ext>
            </a:extLst>
          </p:cNvPr>
          <p:cNvSpPr txBox="1"/>
          <p:nvPr/>
        </p:nvSpPr>
        <p:spPr>
          <a:xfrm>
            <a:off x="650317" y="1796995"/>
            <a:ext cx="30508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000" dirty="0">
                <a:ln w="114300">
                  <a:solidFill>
                    <a:schemeClr val="bg1"/>
                  </a:solidFill>
                </a:ln>
                <a:noFill/>
                <a:latin typeface="Mitr" panose="00000500000000000000" pitchFamily="2" charset="-34"/>
                <a:cs typeface="Mitr" panose="00000500000000000000" pitchFamily="2" charset="-34"/>
              </a:rPr>
              <a:t>รายงานผล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30EEFA5-3576-4A36-86DF-3710816D76DC}"/>
              </a:ext>
            </a:extLst>
          </p:cNvPr>
          <p:cNvSpPr txBox="1"/>
          <p:nvPr/>
        </p:nvSpPr>
        <p:spPr>
          <a:xfrm>
            <a:off x="650316" y="1796995"/>
            <a:ext cx="6621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dirty="0">
                <a:latin typeface="Mitr" panose="00000500000000000000" pitchFamily="2" charset="-34"/>
                <a:cs typeface="Mitr" panose="00000500000000000000" pitchFamily="2" charset="-34"/>
              </a:rPr>
              <a:t>รายงานผล</a:t>
            </a:r>
            <a:r>
              <a:rPr lang="th-TH" sz="3000" dirty="0">
                <a:latin typeface="Mitr" panose="00000500000000000000" pitchFamily="2" charset="-34"/>
                <a:cs typeface="Mitr" panose="00000500000000000000" pitchFamily="2" charset="-34"/>
              </a:rPr>
              <a:t>การเยี่ยมบ้านนักเรียน</a:t>
            </a:r>
          </a:p>
          <a:p>
            <a:pPr algn="ctr"/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ระบบปัจจัยพื้นฐานนักเรียนยากจน</a:t>
            </a:r>
            <a:endParaRPr lang="en-US" sz="20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BDC55C87-813E-4183-B359-2CD9DB7309F8}"/>
              </a:ext>
            </a:extLst>
          </p:cNvPr>
          <p:cNvSpPr/>
          <p:nvPr/>
        </p:nvSpPr>
        <p:spPr>
          <a:xfrm>
            <a:off x="1130068" y="5707325"/>
            <a:ext cx="3043978" cy="3043978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87ED551B-3D35-4F8E-A02D-D0ADF0ACA65F}"/>
              </a:ext>
            </a:extLst>
          </p:cNvPr>
          <p:cNvSpPr/>
          <p:nvPr/>
        </p:nvSpPr>
        <p:spPr>
          <a:xfrm>
            <a:off x="3701152" y="3845738"/>
            <a:ext cx="2433796" cy="2433796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6735FF26-845B-454D-AC1E-A67EDD11E22F}"/>
              </a:ext>
            </a:extLst>
          </p:cNvPr>
          <p:cNvSpPr txBox="1"/>
          <p:nvPr/>
        </p:nvSpPr>
        <p:spPr>
          <a:xfrm>
            <a:off x="195943" y="9526185"/>
            <a:ext cx="69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โรงเรียนบ้านบางสะพานน้อย  จังหวัดประจวบคีรีขันธ์</a:t>
            </a:r>
            <a:b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สำนักงานเขตพื้นที่การศึกษาประถมศึกษาประจวบคีรีขันธ์ เขต 1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9FCA9BD-B712-4303-9FE0-5551C7786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" b="989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7" y="353316"/>
            <a:ext cx="1554480" cy="1579418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6E6063B-2CE2-45F1-B8A9-3D5DD40EEEDF}"/>
              </a:ext>
            </a:extLst>
          </p:cNvPr>
          <p:cNvSpPr txBox="1"/>
          <p:nvPr/>
        </p:nvSpPr>
        <p:spPr>
          <a:xfrm>
            <a:off x="2390805" y="2917708"/>
            <a:ext cx="34018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dirty="0">
                <a:latin typeface="Mitr" panose="00000500000000000000" pitchFamily="2" charset="-34"/>
                <a:cs typeface="Mitr" panose="00000500000000000000" pitchFamily="2" charset="-34"/>
              </a:rPr>
              <a:t>ชั้นประถมศึกษาปีที่ 1</a:t>
            </a:r>
            <a:endParaRPr lang="en-US" sz="30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71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B9097F7-70EE-46A8-A653-1776AFF76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" y="0"/>
            <a:ext cx="7559675" cy="1068891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A56710F-02F0-4234-BC6D-3638B97E1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65" y="1977956"/>
            <a:ext cx="4032457" cy="4032457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C4928CA-9070-43BD-98D0-09789B06C3A1}"/>
              </a:ext>
            </a:extLst>
          </p:cNvPr>
          <p:cNvSpPr txBox="1"/>
          <p:nvPr/>
        </p:nvSpPr>
        <p:spPr>
          <a:xfrm>
            <a:off x="249086" y="6370595"/>
            <a:ext cx="2864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5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ประจำปี 2564</a:t>
            </a:r>
            <a:endParaRPr lang="en-US" sz="35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44A5B69-545E-4E20-95D4-2DABB50F70F9}"/>
              </a:ext>
            </a:extLst>
          </p:cNvPr>
          <p:cNvSpPr txBox="1"/>
          <p:nvPr/>
        </p:nvSpPr>
        <p:spPr>
          <a:xfrm>
            <a:off x="2217160" y="616440"/>
            <a:ext cx="4854214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dirty="0">
                <a:latin typeface="Mitr" panose="00000500000000000000" pitchFamily="2" charset="-34"/>
                <a:cs typeface="Mitr" panose="00000500000000000000" pitchFamily="2" charset="-34"/>
              </a:rPr>
              <a:t>รายงานผล</a:t>
            </a:r>
          </a:p>
          <a:p>
            <a:r>
              <a:rPr lang="th-TH" sz="2900" dirty="0">
                <a:latin typeface="Mitr" panose="00000500000000000000" pitchFamily="2" charset="-34"/>
                <a:cs typeface="Mitr" panose="00000500000000000000" pitchFamily="2" charset="-34"/>
              </a:rPr>
              <a:t>การคัดกรองนักเรียนรายบุคคล</a:t>
            </a:r>
          </a:p>
          <a:p>
            <a:endParaRPr lang="en-US" sz="20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E7FC860A-5573-488E-A96B-20E579EFFCD8}"/>
              </a:ext>
            </a:extLst>
          </p:cNvPr>
          <p:cNvSpPr/>
          <p:nvPr/>
        </p:nvSpPr>
        <p:spPr>
          <a:xfrm>
            <a:off x="3819340" y="2332060"/>
            <a:ext cx="3342167" cy="3342167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6BE2807-044A-422E-9FFF-1E75E97AF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09" y="2763916"/>
            <a:ext cx="2965602" cy="2965602"/>
          </a:xfrm>
          <a:prstGeom prst="rect">
            <a:avLst/>
          </a:prstGeom>
        </p:spPr>
      </p:pic>
      <p:sp>
        <p:nvSpPr>
          <p:cNvPr id="18" name="วงรี 17">
            <a:extLst>
              <a:ext uri="{FF2B5EF4-FFF2-40B4-BE49-F238E27FC236}">
                <a16:creationId xmlns:a16="http://schemas.microsoft.com/office/drawing/2014/main" id="{7E57B8F1-154B-49E1-AA17-0C30B8D093F7}"/>
              </a:ext>
            </a:extLst>
          </p:cNvPr>
          <p:cNvSpPr/>
          <p:nvPr/>
        </p:nvSpPr>
        <p:spPr>
          <a:xfrm>
            <a:off x="1587000" y="3092985"/>
            <a:ext cx="2307463" cy="2307463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00CC693-17C8-4C5A-BD59-BCA14BFC5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5" b="989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7" y="0"/>
            <a:ext cx="1554480" cy="1579418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8F332E5-953E-40B7-91D1-E4295BEFB287}"/>
              </a:ext>
            </a:extLst>
          </p:cNvPr>
          <p:cNvSpPr txBox="1"/>
          <p:nvPr/>
        </p:nvSpPr>
        <p:spPr>
          <a:xfrm>
            <a:off x="3677365" y="6179769"/>
            <a:ext cx="39324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500" dirty="0">
                <a:latin typeface="Mitr" panose="00000500000000000000" pitchFamily="2" charset="-34"/>
                <a:cs typeface="Mitr" panose="00000500000000000000" pitchFamily="2" charset="-34"/>
              </a:rPr>
              <a:t>ชั้นประถมศึกษาปีที่ 1</a:t>
            </a:r>
            <a:endParaRPr lang="en-US" sz="35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B5A4AAE8-8DB5-413E-905D-65116A217D10}"/>
              </a:ext>
            </a:extLst>
          </p:cNvPr>
          <p:cNvSpPr txBox="1"/>
          <p:nvPr/>
        </p:nvSpPr>
        <p:spPr>
          <a:xfrm>
            <a:off x="370111" y="9482643"/>
            <a:ext cx="69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โรงเรียนบ้านบางสะพานน้อย  จังหวัดประจวบคีรีขันธ์</a:t>
            </a:r>
            <a:b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สำนักงานเขตพื้นที่การศึกษาประถมศึกษาประจวบคีรีขันธ์ เขต 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42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3DC0A19-D309-4C5C-B6D1-5B0BE4737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51"/>
            <a:ext cx="7559675" cy="106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2AB4506-A7D1-4420-A2CF-EA147274C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51"/>
            <a:ext cx="7559675" cy="106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</TotalTime>
  <Words>65</Words>
  <Application>Microsoft Office PowerPoint</Application>
  <PresentationFormat>กำหนดเอง</PresentationFormat>
  <Paragraphs>11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Calibri Light</vt:lpstr>
      <vt:lpstr>Calibri</vt:lpstr>
      <vt:lpstr>Mitr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Jazz</cp:lastModifiedBy>
  <cp:revision>160</cp:revision>
  <cp:lastPrinted>2020-04-13T15:51:32Z</cp:lastPrinted>
  <dcterms:created xsi:type="dcterms:W3CDTF">2019-11-10T02:56:05Z</dcterms:created>
  <dcterms:modified xsi:type="dcterms:W3CDTF">2021-06-24T04:47:51Z</dcterms:modified>
</cp:coreProperties>
</file>